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3844F-06A1-436A-95F3-F140D2367EE9}" type="datetimeFigureOut">
              <a:rPr lang="en-US" smtClean="0"/>
              <a:pPr/>
              <a:t>8/2/2012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08DAD-27ED-43CF-94BE-7EB292149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2200"/>
            <a:ext cx="7772400" cy="1470025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Curlz MT" pitchFamily="82" charset="0"/>
              </a:rPr>
              <a:t>PARTS OF THE BODY</a:t>
            </a:r>
            <a:endParaRPr lang="en-US" sz="6600" dirty="0">
              <a:latin typeface="Curlz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US" sz="2000" dirty="0">
              <a:latin typeface="Candara" pitchFamily="34" charset="0"/>
            </a:endParaRPr>
          </a:p>
        </p:txBody>
      </p:sp>
      <p:pic>
        <p:nvPicPr>
          <p:cNvPr id="6" name="Content Placeholder 5" descr="Belly, best effort at head, shoulders etc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0" y="6455569"/>
            <a:ext cx="6096000" cy="804862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latin typeface="Adobe Arabic" pitchFamily="18" charset="-78"/>
                <a:cs typeface="Adobe Arabic" pitchFamily="18" charset="-78"/>
              </a:rPr>
              <a:t>http://memoriesinfrench.blogspot.com/2009_02_01_archive.html</a:t>
            </a:r>
            <a:endParaRPr lang="en-US" sz="2400" dirty="0">
              <a:latin typeface="Adobe Arabic" pitchFamily="18" charset="-78"/>
              <a:cs typeface="Adobe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Placeholder 4" descr="sex_education_standards_class (1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062" r="1106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5715000"/>
            <a:ext cx="5638800" cy="804862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dobe Arabic" pitchFamily="18" charset="-78"/>
                <a:cs typeface="Adobe Arabic" pitchFamily="18" charset="-78"/>
              </a:rPr>
              <a:t>http://www.educationnews.org/education-policy-and-politics/new-sex-ed-standards-for-suggested-for-elementary-schools/</a:t>
            </a:r>
            <a:endParaRPr lang="en-US" sz="2400" dirty="0">
              <a:latin typeface="Adobe Arabic" pitchFamily="18" charset="-78"/>
              <a:cs typeface="Adobe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Placeholder 4" descr="summer-scholars-201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533" r="4533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-609600" y="6379369"/>
            <a:ext cx="5486400" cy="95726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dobe Arabic" pitchFamily="18" charset="-78"/>
                <a:cs typeface="Adobe Arabic" pitchFamily="18" charset="-78"/>
              </a:rPr>
              <a:t>http://www.lrcc.edu/news/June/20120621.html</a:t>
            </a:r>
            <a:endParaRPr lang="en-US" sz="2400" dirty="0">
              <a:latin typeface="Adobe Arabic" pitchFamily="18" charset="-78"/>
              <a:cs typeface="Adobe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14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PARTS OF THE BODY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PARTS OF THE BODY</dc:title>
  <dc:creator>emachine</dc:creator>
  <cp:lastModifiedBy>WinXp</cp:lastModifiedBy>
  <cp:revision>3</cp:revision>
  <dcterms:created xsi:type="dcterms:W3CDTF">2012-07-20T23:44:46Z</dcterms:created>
  <dcterms:modified xsi:type="dcterms:W3CDTF">2012-08-02T13:12:51Z</dcterms:modified>
</cp:coreProperties>
</file>